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1FC"/>
    <a:srgbClr val="2E3B44"/>
    <a:srgbClr val="67D4D5"/>
    <a:srgbClr val="EC7728"/>
    <a:srgbClr val="BA8CDC"/>
    <a:srgbClr val="096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2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11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1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05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74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22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44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34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11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998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6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91CE-4EAF-432C-BDD1-C5CD01C3136F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D9D6-8725-42CE-B223-BB572EF58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21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organigramas.com.es/plantillas-en-blan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1" y="396865"/>
            <a:ext cx="2007023" cy="802809"/>
          </a:xfrm>
          <a:prstGeom prst="rect">
            <a:avLst/>
          </a:prstGeom>
        </p:spPr>
      </p:pic>
      <p:sp>
        <p:nvSpPr>
          <p:cNvPr id="360" name="Elipse 359"/>
          <p:cNvSpPr/>
          <p:nvPr/>
        </p:nvSpPr>
        <p:spPr>
          <a:xfrm>
            <a:off x="6497053" y="68352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1" name="Elipse 360"/>
          <p:cNvSpPr/>
          <p:nvPr/>
        </p:nvSpPr>
        <p:spPr>
          <a:xfrm>
            <a:off x="3938337" y="200525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2" name="Elipse 361"/>
          <p:cNvSpPr/>
          <p:nvPr/>
        </p:nvSpPr>
        <p:spPr>
          <a:xfrm>
            <a:off x="7852610" y="1983817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3" name="Elipse 362"/>
          <p:cNvSpPr/>
          <p:nvPr/>
        </p:nvSpPr>
        <p:spPr>
          <a:xfrm>
            <a:off x="7283116" y="4237733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4" name="Elipse 363"/>
          <p:cNvSpPr/>
          <p:nvPr/>
        </p:nvSpPr>
        <p:spPr>
          <a:xfrm>
            <a:off x="5293895" y="5237747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5" name="Elipse 364"/>
          <p:cNvSpPr/>
          <p:nvPr/>
        </p:nvSpPr>
        <p:spPr>
          <a:xfrm>
            <a:off x="3352800" y="4205648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6" name="Elipse 365"/>
          <p:cNvSpPr/>
          <p:nvPr/>
        </p:nvSpPr>
        <p:spPr>
          <a:xfrm>
            <a:off x="2831431" y="2187044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7" name="Elipse 366"/>
          <p:cNvSpPr/>
          <p:nvPr/>
        </p:nvSpPr>
        <p:spPr>
          <a:xfrm>
            <a:off x="5358062" y="2371528"/>
            <a:ext cx="1540042" cy="1556085"/>
          </a:xfrm>
          <a:prstGeom prst="ellipse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69" name="Conector recto 368"/>
          <p:cNvCxnSpPr>
            <a:stCxn id="367" idx="1"/>
          </p:cNvCxnSpPr>
          <p:nvPr/>
        </p:nvCxnSpPr>
        <p:spPr>
          <a:xfrm flipH="1" flipV="1">
            <a:off x="5037222" y="1624438"/>
            <a:ext cx="546374" cy="974973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cto 374"/>
          <p:cNvCxnSpPr>
            <a:stCxn id="367" idx="2"/>
          </p:cNvCxnSpPr>
          <p:nvPr/>
        </p:nvCxnSpPr>
        <p:spPr>
          <a:xfrm flipH="1" flipV="1">
            <a:off x="4371473" y="2965086"/>
            <a:ext cx="986589" cy="18448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>
            <a:stCxn id="367" idx="3"/>
            <a:endCxn id="365" idx="7"/>
          </p:cNvCxnSpPr>
          <p:nvPr/>
        </p:nvCxnSpPr>
        <p:spPr>
          <a:xfrm flipH="1">
            <a:off x="4667308" y="3699730"/>
            <a:ext cx="916288" cy="733801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Conector recto 378"/>
          <p:cNvCxnSpPr>
            <a:stCxn id="367" idx="4"/>
            <a:endCxn id="364" idx="0"/>
          </p:cNvCxnSpPr>
          <p:nvPr/>
        </p:nvCxnSpPr>
        <p:spPr>
          <a:xfrm flipH="1">
            <a:off x="6063916" y="3927613"/>
            <a:ext cx="64167" cy="131013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380"/>
          <p:cNvCxnSpPr>
            <a:stCxn id="367" idx="5"/>
            <a:endCxn id="363" idx="1"/>
          </p:cNvCxnSpPr>
          <p:nvPr/>
        </p:nvCxnSpPr>
        <p:spPr>
          <a:xfrm>
            <a:off x="6672570" y="3699730"/>
            <a:ext cx="836080" cy="765886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382"/>
          <p:cNvCxnSpPr>
            <a:stCxn id="367" idx="6"/>
            <a:endCxn id="362" idx="2"/>
          </p:cNvCxnSpPr>
          <p:nvPr/>
        </p:nvCxnSpPr>
        <p:spPr>
          <a:xfrm flipV="1">
            <a:off x="6898104" y="2761860"/>
            <a:ext cx="954506" cy="387711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ector recto 384"/>
          <p:cNvCxnSpPr/>
          <p:nvPr/>
        </p:nvCxnSpPr>
        <p:spPr>
          <a:xfrm flipV="1">
            <a:off x="6497053" y="1513572"/>
            <a:ext cx="401051" cy="1085839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151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</dc:creator>
  <cp:lastModifiedBy>JHON</cp:lastModifiedBy>
  <cp:revision>12</cp:revision>
  <dcterms:created xsi:type="dcterms:W3CDTF">2021-10-28T16:38:56Z</dcterms:created>
  <dcterms:modified xsi:type="dcterms:W3CDTF">2021-10-28T18:04:34Z</dcterms:modified>
</cp:coreProperties>
</file>